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96" r:id="rId3"/>
    <p:sldId id="787" r:id="rId4"/>
    <p:sldId id="795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0146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#137E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24-27 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S2-2002215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WG2#137E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Feb 24 - 27,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7 </a:t>
            </a:r>
            <a:r>
              <a:rPr lang="en-US" altLang="de-DE" sz="1200" dirty="0" smtClean="0"/>
              <a:t>new Solutions for KI#1 (Edge application server discovery ) were agreed.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Key </a:t>
            </a:r>
            <a:r>
              <a:rPr lang="de-DE" altLang="de-DE" sz="1200" dirty="0"/>
              <a:t>Issue </a:t>
            </a:r>
            <a:r>
              <a:rPr lang="de-DE" altLang="de-DE" sz="1200" dirty="0" smtClean="0"/>
              <a:t>#4 and Deployment guideline are not to be progressed in R17 as </a:t>
            </a:r>
            <a:r>
              <a:rPr lang="de-DE" altLang="de-DE" sz="1200" dirty="0"/>
              <a:t>a result of downscoping exercise. 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 smtClean="0"/>
              <a:t>None</a:t>
            </a:r>
            <a:endParaRPr lang="en-US" sz="1400" dirty="0"/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 smtClean="0"/>
              <a:t>Collect solutions for key issues</a:t>
            </a:r>
          </a:p>
          <a:p>
            <a:pPr lvl="1"/>
            <a:r>
              <a:rPr lang="en-US" sz="1400" dirty="0" smtClean="0"/>
              <a:t>Re</a:t>
            </a:r>
            <a:r>
              <a:rPr lang="en-US" altLang="zh-CN" sz="1400" dirty="0" smtClean="0"/>
              <a:t>solve Editor’s Notes of solutions and </a:t>
            </a:r>
            <a:r>
              <a:rPr lang="en-US" sz="1400" dirty="0" smtClean="0"/>
              <a:t>evaluation.</a:t>
            </a:r>
            <a:r>
              <a:rPr lang="en-GB" altLang="zh-CN" sz="800" dirty="0" smtClean="0"/>
              <a:t> 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2.4) Rel-17 Study (1/11)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32519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604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</a:t>
            </a:r>
            <a:r>
              <a:rPr lang="en-US" altLang="zh-CN" sz="1600" b="1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Resolve ENs in the solutions; Solution evaluations</a:t>
            </a:r>
            <a:r>
              <a:rPr lang="en-US" altLang="zh-CN" sz="1200" b="1" dirty="0"/>
              <a:t>;</a:t>
            </a:r>
            <a:r>
              <a:rPr lang="en-US" altLang="zh-CN" sz="1200" b="1" dirty="0" smtClean="0"/>
              <a:t>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</a:t>
            </a:r>
            <a:r>
              <a:rPr lang="en-US" altLang="zh-CN" sz="1600" b="1" dirty="0" smtClean="0"/>
              <a:t>2</a:t>
            </a:r>
            <a:r>
              <a:rPr lang="zh-CN" altLang="en-US" sz="1600" b="1" dirty="0" smtClean="0"/>
              <a:t> </a:t>
            </a:r>
            <a:r>
              <a:rPr lang="en-US" altLang="zh-CN" sz="1600" b="1" dirty="0"/>
              <a:t>(Edge relocation</a:t>
            </a:r>
            <a:r>
              <a:rPr lang="en-US" altLang="zh-CN" sz="1600" b="1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</a:t>
            </a:r>
            <a:r>
              <a:rPr lang="en-US" altLang="zh-CN" sz="1200" b="1" dirty="0" smtClean="0"/>
              <a:t>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</a:t>
            </a:r>
            <a:r>
              <a:rPr lang="en-US" altLang="zh-CN" sz="1600" b="1" dirty="0" smtClean="0"/>
              <a:t>3</a:t>
            </a:r>
            <a:r>
              <a:rPr lang="zh-CN" altLang="en-US" sz="1600" b="1" dirty="0" smtClean="0"/>
              <a:t> </a:t>
            </a:r>
            <a:r>
              <a:rPr lang="en-US" altLang="zh-CN" sz="1600" b="1" dirty="0"/>
              <a:t>(Network Information Provisioning to Local Applications with low latency</a:t>
            </a:r>
            <a:r>
              <a:rPr lang="en-US" altLang="zh-CN" sz="1600" b="1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</a:t>
            </a:r>
            <a:r>
              <a:rPr lang="en-US" altLang="zh-CN" sz="1600" b="1" dirty="0" smtClean="0"/>
              <a:t>4</a:t>
            </a:r>
            <a:r>
              <a:rPr lang="zh-CN" altLang="en-US" sz="1600" b="1" dirty="0" smtClean="0"/>
              <a:t> </a:t>
            </a:r>
            <a:r>
              <a:rPr lang="en-US" altLang="zh-CN" sz="1600" b="1" dirty="0"/>
              <a:t>(Consecutive traffic steering in different N6-LAN</a:t>
            </a:r>
            <a:r>
              <a:rPr lang="en-US" altLang="zh-CN" sz="1600" b="1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</a:t>
            </a:r>
            <a:r>
              <a:rPr lang="en-US" altLang="zh-CN" sz="1600" b="1" dirty="0" smtClean="0"/>
              <a:t>5</a:t>
            </a:r>
            <a:r>
              <a:rPr lang="zh-CN" altLang="en-US" sz="1600" b="1" dirty="0" smtClean="0"/>
              <a:t> </a:t>
            </a:r>
            <a:r>
              <a:rPr lang="en-US" altLang="zh-CN" sz="1600" b="1" dirty="0"/>
              <a:t>(Activating the traffic routing towards Local Data Network per AF request</a:t>
            </a:r>
            <a:r>
              <a:rPr lang="en-US" altLang="zh-CN" sz="1600" b="1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FS_enh_EC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</a:t>
            </a:r>
            <a:r>
              <a:rPr lang="en-US" altLang="zh-CN" sz="1400" b="1" dirty="0" smtClean="0"/>
              <a:t>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6349</TotalTime>
  <Words>393</Words>
  <Application>Microsoft Office PowerPoint</Application>
  <PresentationFormat>全屏显示(4:3)</PresentationFormat>
  <Paragraphs>67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</vt:lpstr>
      <vt:lpstr>宋体</vt:lpstr>
      <vt:lpstr>Arial</vt:lpstr>
      <vt:lpstr>Calibri</vt:lpstr>
      <vt:lpstr>Times New Roman</vt:lpstr>
      <vt:lpstr>Office Theme</vt:lpstr>
      <vt:lpstr>   FS_enh_EC Status Report</vt:lpstr>
      <vt:lpstr>2.4) Rel-17 Study (1/11)</vt:lpstr>
      <vt:lpstr>FS_enh_EC status after SA2#136AH (1/2)</vt:lpstr>
      <vt:lpstr>FS_enh_EC status after SA2#136AH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Huawei_Nihui</cp:lastModifiedBy>
  <cp:revision>1331</cp:revision>
  <dcterms:created xsi:type="dcterms:W3CDTF">2008-08-30T09:32:10Z</dcterms:created>
  <dcterms:modified xsi:type="dcterms:W3CDTF">2020-02-18T13:05:28Z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(3)zC4QYtSaztxJGtXeCRyF797SG1kh0SwU7+xX4ModCOiNq/uHbeY1brlfv1dr2+YctFUq3vsj
D4rA1LLm91bOKIvNcM/PW9tzRnjIxoKKCidAxHkPDgnzxnhY0GuXH2NRk1M/XK1m9jh1ppXZ
7FHWWgE79QwZhfBWLh6NTno0jDCMNN/22pcSyGm+Dq1GwbhiUO0CnUVnxh8VqKPqWRWoCsIA
ky6tDNYhkS8R80SWD2</vt:lpwstr>
  </property>
  <property fmtid="{D5CDD505-2E9C-101B-9397-08002B2CF9AE}" pid="9" name="_2015_ms_pID_7253431">
    <vt:lpwstr>cvH+VCMqf/5B/wky1+czPaeVsy3bqELGPPV9RYz3Nd8zy3g7mRR3ZO
qhITURchDDLnd0MR3ZoIprtJBFjlYLcot/TSbZ/xY1NzH/vcEDJSguXeGlPpRsQ7gJJ//Zji
9+CxQVfCAbfo3f/EY9kajGF6eIhQBcuekX1fVbGgVTl8yt4b4nnfXCHo0gdzAhd9+Rd50XZZ
CEGcFmbE4SHBRNz232OTbqkyplYkaRAb1MIV</vt:lpwstr>
  </property>
  <property fmtid="{D5CDD505-2E9C-101B-9397-08002B2CF9AE}" pid="10" name="_2015_ms_pID_7253432">
    <vt:lpwstr>iA==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1582028366</vt:lpwstr>
  </property>
</Properties>
</file>